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0" r:id="rId4"/>
    <p:sldId id="262" r:id="rId5"/>
    <p:sldId id="264" r:id="rId6"/>
    <p:sldId id="267" r:id="rId7"/>
    <p:sldId id="273" r:id="rId8"/>
    <p:sldId id="275" r:id="rId9"/>
    <p:sldId id="271" r:id="rId10"/>
    <p:sldId id="277" r:id="rId11"/>
    <p:sldId id="276" r:id="rId12"/>
    <p:sldId id="270" r:id="rId1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71" d="100"/>
          <a:sy n="171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776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70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61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7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1546250" y="2070259"/>
            <a:ext cx="612648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ts val="6984"/>
              </a:lnSpc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individual Projects</a:t>
            </a:r>
            <a:endParaRPr lang="en-US" sz="5372" dirty="0"/>
          </a:p>
        </p:txBody>
      </p:sp>
      <p:sp>
        <p:nvSpPr>
          <p:cNvPr id="3" name="Object1">
            <a:extLst>
              <a:ext uri="{FF2B5EF4-FFF2-40B4-BE49-F238E27FC236}">
                <a16:creationId xmlns:a16="http://schemas.microsoft.com/office/drawing/2014/main" id="{D228E095-9147-D9F5-9D17-98FAB17A3F0E}"/>
              </a:ext>
            </a:extLst>
          </p:cNvPr>
          <p:cNvSpPr/>
          <p:nvPr/>
        </p:nvSpPr>
        <p:spPr>
          <a:xfrm>
            <a:off x="6909986" y="4598170"/>
            <a:ext cx="2092765" cy="293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Shenghang Zhu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668426" y="642938"/>
            <a:ext cx="347472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5169"/>
              </a:lnSpc>
            </a:pPr>
            <a:r>
              <a:rPr lang="en-US" sz="4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concept</a:t>
            </a:r>
            <a:endParaRPr lang="en-US" sz="3976" dirty="0"/>
          </a:p>
        </p:txBody>
      </p:sp>
      <p:sp>
        <p:nvSpPr>
          <p:cNvPr id="7" name="Object6"/>
          <p:cNvSpPr/>
          <p:nvPr/>
        </p:nvSpPr>
        <p:spPr>
          <a:xfrm>
            <a:off x="256946" y="205740"/>
            <a:ext cx="822960" cy="1543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1035"/>
              </a:lnSpc>
            </a:pPr>
            <a:r>
              <a:rPr lang="en-US" sz="1000" b="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DocScanner</a:t>
            </a:r>
            <a:endParaRPr lang="en-US" sz="973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946" y="388849"/>
            <a:ext cx="256946" cy="22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5C57BE-E2D5-6B66-1957-1DA5C9FA4B7B}"/>
              </a:ext>
            </a:extLst>
          </p:cNvPr>
          <p:cNvSpPr txBox="1"/>
          <p:nvPr/>
        </p:nvSpPr>
        <p:spPr>
          <a:xfrm>
            <a:off x="385419" y="1607751"/>
            <a:ext cx="8074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 AI assistant helps non-native speakers quickly understand documentation, letter, and email etc.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1689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1372247" y="2083117"/>
            <a:ext cx="1846738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6599"/>
              </a:lnSpc>
            </a:pPr>
            <a:r>
              <a:rPr lang="en-US" sz="5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Demo</a:t>
            </a:r>
            <a:endParaRPr lang="en-US" sz="5076" dirty="0"/>
          </a:p>
        </p:txBody>
      </p:sp>
      <p:sp>
        <p:nvSpPr>
          <p:cNvPr id="5" name="Object4"/>
          <p:cNvSpPr/>
          <p:nvPr/>
        </p:nvSpPr>
        <p:spPr>
          <a:xfrm>
            <a:off x="256946" y="205740"/>
            <a:ext cx="731520" cy="1543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1035"/>
              </a:lnSpc>
            </a:pPr>
            <a:r>
              <a:rPr lang="en-US" sz="10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DocScanner</a:t>
            </a:r>
            <a:endParaRPr lang="en-US" sz="973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946" y="388849"/>
            <a:ext cx="256946" cy="22631"/>
          </a:xfrm>
          <a:prstGeom prst="rect">
            <a:avLst/>
          </a:prstGeom>
        </p:spPr>
      </p:pic>
      <p:pic>
        <p:nvPicPr>
          <p:cNvPr id="7" name="Doc_Scanner_MVP" descr="Doc_Scanner_MVP">
            <a:hlinkClick r:id="" action="ppaction://media"/>
            <a:extLst>
              <a:ext uri="{FF2B5EF4-FFF2-40B4-BE49-F238E27FC236}">
                <a16:creationId xmlns:a16="http://schemas.microsoft.com/office/drawing/2014/main" id="{F6789296-04D4-1C59-DB10-C17BA1791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1715" y="764826"/>
            <a:ext cx="5398249" cy="33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4"/>
          <p:cNvSpPr/>
          <p:nvPr/>
        </p:nvSpPr>
        <p:spPr>
          <a:xfrm>
            <a:off x="3947532" y="2314575"/>
            <a:ext cx="9144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3494"/>
              </a:lnSpc>
            </a:pPr>
            <a:r>
              <a:rPr lang="en-US" sz="25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 &amp; A</a:t>
            </a:r>
            <a:endParaRPr lang="en-US" sz="2496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460724" y="520135"/>
            <a:ext cx="1828800" cy="6686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ts val="4949"/>
              </a:lnSpc>
            </a:pPr>
            <a:r>
              <a:rPr lang="en-US" sz="3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Agenda</a:t>
            </a:r>
            <a:endParaRPr lang="en-US" sz="3807" dirty="0"/>
          </a:p>
        </p:txBody>
      </p:sp>
      <p:sp>
        <p:nvSpPr>
          <p:cNvPr id="3" name="Object2"/>
          <p:cNvSpPr/>
          <p:nvPr/>
        </p:nvSpPr>
        <p:spPr>
          <a:xfrm>
            <a:off x="460724" y="1494765"/>
            <a:ext cx="201168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3494"/>
              </a:lnSpc>
            </a:pPr>
            <a:r>
              <a:rPr lang="en-US" sz="25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BikeCrossing</a:t>
            </a:r>
            <a:endParaRPr lang="en-US" sz="2496" dirty="0"/>
          </a:p>
        </p:txBody>
      </p:sp>
      <p:sp>
        <p:nvSpPr>
          <p:cNvPr id="4" name="Object3"/>
          <p:cNvSpPr/>
          <p:nvPr/>
        </p:nvSpPr>
        <p:spPr>
          <a:xfrm>
            <a:off x="460724" y="2877211"/>
            <a:ext cx="192024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3494"/>
              </a:lnSpc>
            </a:pPr>
            <a:r>
              <a:rPr lang="en-US" sz="25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DocScanner</a:t>
            </a:r>
            <a:endParaRPr lang="en-US" sz="2496" dirty="0"/>
          </a:p>
        </p:txBody>
      </p:sp>
      <p:pic>
        <p:nvPicPr>
          <p:cNvPr id="7" name="Object 3" descr="preencoded.png">
            <a:extLst>
              <a:ext uri="{FF2B5EF4-FFF2-40B4-BE49-F238E27FC236}">
                <a16:creationId xmlns:a16="http://schemas.microsoft.com/office/drawing/2014/main" id="{E4DFAFB2-5008-5FBF-D4BF-1D28103E1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724" y="971734"/>
            <a:ext cx="7395667" cy="434111"/>
          </a:xfrm>
          <a:prstGeom prst="rect">
            <a:avLst/>
          </a:prstGeom>
        </p:spPr>
      </p:pic>
      <p:sp>
        <p:nvSpPr>
          <p:cNvPr id="8" name="Object2">
            <a:extLst>
              <a:ext uri="{FF2B5EF4-FFF2-40B4-BE49-F238E27FC236}">
                <a16:creationId xmlns:a16="http://schemas.microsoft.com/office/drawing/2014/main" id="{0476F6E8-F191-2868-89DE-D2C23D23EC9C}"/>
              </a:ext>
            </a:extLst>
          </p:cNvPr>
          <p:cNvSpPr/>
          <p:nvPr/>
        </p:nvSpPr>
        <p:spPr>
          <a:xfrm>
            <a:off x="460724" y="1899404"/>
            <a:ext cx="2141034" cy="10073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concept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Demo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Q &amp; A</a:t>
            </a:r>
            <a:endParaRPr lang="en-US" sz="1400" dirty="0"/>
          </a:p>
        </p:txBody>
      </p:sp>
      <p:sp>
        <p:nvSpPr>
          <p:cNvPr id="11" name="Object2">
            <a:extLst>
              <a:ext uri="{FF2B5EF4-FFF2-40B4-BE49-F238E27FC236}">
                <a16:creationId xmlns:a16="http://schemas.microsoft.com/office/drawing/2014/main" id="{60F7C9FE-CBAB-7E6D-82B7-FEA8FB29F935}"/>
              </a:ext>
            </a:extLst>
          </p:cNvPr>
          <p:cNvSpPr/>
          <p:nvPr/>
        </p:nvSpPr>
        <p:spPr>
          <a:xfrm>
            <a:off x="460724" y="3397937"/>
            <a:ext cx="2141034" cy="10073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concept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Demo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Q &amp; A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2248510" y="2070259"/>
            <a:ext cx="466344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ts val="6929"/>
              </a:lnSpc>
            </a:pPr>
            <a:r>
              <a:rPr lang="en-US" sz="5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BikeCrossing</a:t>
            </a:r>
            <a:endParaRPr lang="en-US" sz="533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703174" y="642938"/>
            <a:ext cx="347472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5169"/>
              </a:lnSpc>
            </a:pPr>
            <a:r>
              <a:rPr lang="en-US" sz="4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concept</a:t>
            </a:r>
            <a:endParaRPr lang="en-US" sz="3976" dirty="0"/>
          </a:p>
        </p:txBody>
      </p:sp>
      <p:sp>
        <p:nvSpPr>
          <p:cNvPr id="3" name="Object2"/>
          <p:cNvSpPr/>
          <p:nvPr/>
        </p:nvSpPr>
        <p:spPr>
          <a:xfrm>
            <a:off x="891540" y="1789938"/>
            <a:ext cx="4114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2783"/>
              </a:lnSpc>
            </a:pPr>
            <a:r>
              <a:rPr lang="en-US" sz="20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Sustainable bike-sharing platform</a:t>
            </a:r>
            <a:endParaRPr lang="en-US" sz="1988" dirty="0"/>
          </a:p>
        </p:txBody>
      </p:sp>
      <p:sp>
        <p:nvSpPr>
          <p:cNvPr id="4" name="Object3"/>
          <p:cNvSpPr/>
          <p:nvPr/>
        </p:nvSpPr>
        <p:spPr>
          <a:xfrm>
            <a:off x="891540" y="2498712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2843"/>
              </a:lnSpc>
            </a:pPr>
            <a:r>
              <a:rPr lang="en-US" sz="20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Mentality shifting from renter to co-owner </a:t>
            </a:r>
            <a:endParaRPr lang="en-US" sz="2030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174" y="1789938"/>
            <a:ext cx="85954" cy="40016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174" y="2498712"/>
            <a:ext cx="85954" cy="400164"/>
          </a:xfrm>
          <a:prstGeom prst="rect">
            <a:avLst/>
          </a:prstGeom>
        </p:spPr>
      </p:pic>
      <p:sp>
        <p:nvSpPr>
          <p:cNvPr id="7" name="Object6"/>
          <p:cNvSpPr/>
          <p:nvPr/>
        </p:nvSpPr>
        <p:spPr>
          <a:xfrm>
            <a:off x="256946" y="205740"/>
            <a:ext cx="822960" cy="1543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1035"/>
              </a:lnSpc>
            </a:pPr>
            <a:r>
              <a:rPr lang="en-US" sz="10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BikeCrossing</a:t>
            </a:r>
            <a:endParaRPr lang="en-US" sz="973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6946" y="388849"/>
            <a:ext cx="256946" cy="226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5000110" y="2028283"/>
            <a:ext cx="2805357" cy="2171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Point ecosystem system</a:t>
            </a:r>
            <a:endParaRPr lang="en-US" sz="2500" dirty="0"/>
          </a:p>
        </p:txBody>
      </p:sp>
      <p:pic>
        <p:nvPicPr>
          <p:cNvPr id="3" name="Object 2" descr="file:///Users/shenghangzhu/Library/Application Support/Xmind/Electron v3/vana/workbooks/892ab3b08079b57e994efa38c8/resources/a5fded7ba6af4ca97f8a22058c7e4dc2b288e1bf1c7660c149b4de15adbed5f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19" y="642937"/>
            <a:ext cx="4189781" cy="3857625"/>
          </a:xfrm>
          <a:prstGeom prst="rect">
            <a:avLst/>
          </a:prstGeom>
        </p:spPr>
      </p:pic>
      <p:sp>
        <p:nvSpPr>
          <p:cNvPr id="4" name="Object3"/>
          <p:cNvSpPr/>
          <p:nvPr/>
        </p:nvSpPr>
        <p:spPr>
          <a:xfrm>
            <a:off x="256946" y="205740"/>
            <a:ext cx="822960" cy="1543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1035"/>
              </a:lnSpc>
            </a:pPr>
            <a:r>
              <a:rPr lang="en-US" sz="1000" b="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BikeCrossing</a:t>
            </a:r>
            <a:endParaRPr lang="en-US" sz="973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946" y="388849"/>
            <a:ext cx="256946" cy="22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3B24A-16CB-ECC5-2C49-1C6712B55F0E}"/>
              </a:ext>
            </a:extLst>
          </p:cNvPr>
          <p:cNvSpPr txBox="1"/>
          <p:nvPr/>
        </p:nvSpPr>
        <p:spPr>
          <a:xfrm>
            <a:off x="4914260" y="1232424"/>
            <a:ext cx="4572000" cy="795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6654"/>
              </a:lnSpc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Sustainable bike-sharing platform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file:///Users/shenghangzhu/Library/Application Support/Xmind/Electron v3/vana/workbooks/892ab3b08079b57e994efa38c8/resources/0ec2a304e8475b1d76d137c202ea80a5310031904cda157e8e6b032c1506e0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4" y="1468867"/>
            <a:ext cx="7737653" cy="2696223"/>
          </a:xfrm>
          <a:prstGeom prst="rect">
            <a:avLst/>
          </a:prstGeom>
        </p:spPr>
      </p:pic>
      <p:sp>
        <p:nvSpPr>
          <p:cNvPr id="3" name="Object2"/>
          <p:cNvSpPr/>
          <p:nvPr/>
        </p:nvSpPr>
        <p:spPr>
          <a:xfrm>
            <a:off x="256946" y="954517"/>
            <a:ext cx="27432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3494"/>
              </a:lnSpc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Story of the bike</a:t>
            </a:r>
            <a:endParaRPr lang="en-US" sz="2496" dirty="0"/>
          </a:p>
        </p:txBody>
      </p:sp>
      <p:sp>
        <p:nvSpPr>
          <p:cNvPr id="4" name="Object3"/>
          <p:cNvSpPr/>
          <p:nvPr/>
        </p:nvSpPr>
        <p:spPr>
          <a:xfrm>
            <a:off x="256946" y="205740"/>
            <a:ext cx="822960" cy="1543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1035"/>
              </a:lnSpc>
            </a:pPr>
            <a:r>
              <a:rPr lang="en-US" sz="10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BikeCrossing</a:t>
            </a:r>
            <a:endParaRPr lang="en-US" sz="973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946" y="388849"/>
            <a:ext cx="256946" cy="22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D0089-A938-7E06-25D9-29860A192FC5}"/>
              </a:ext>
            </a:extLst>
          </p:cNvPr>
          <p:cNvSpPr txBox="1"/>
          <p:nvPr/>
        </p:nvSpPr>
        <p:spPr>
          <a:xfrm>
            <a:off x="197006" y="61596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Mentality shifting from renter to co-owner 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1307397" y="2164207"/>
            <a:ext cx="1839304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6599"/>
              </a:lnSpc>
            </a:pPr>
            <a:r>
              <a:rPr lang="en-US" sz="5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Demo</a:t>
            </a:r>
            <a:endParaRPr lang="en-US" sz="5076" dirty="0"/>
          </a:p>
        </p:txBody>
      </p:sp>
      <p:sp>
        <p:nvSpPr>
          <p:cNvPr id="5" name="Object4"/>
          <p:cNvSpPr/>
          <p:nvPr/>
        </p:nvSpPr>
        <p:spPr>
          <a:xfrm>
            <a:off x="256946" y="205740"/>
            <a:ext cx="731520" cy="1543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1035"/>
              </a:lnSpc>
            </a:pPr>
            <a:r>
              <a:rPr lang="en-US" sz="10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DocScanner</a:t>
            </a:r>
            <a:endParaRPr lang="en-US" sz="973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946" y="388849"/>
            <a:ext cx="256946" cy="22631"/>
          </a:xfrm>
          <a:prstGeom prst="rect">
            <a:avLst/>
          </a:prstGeom>
        </p:spPr>
      </p:pic>
      <p:pic>
        <p:nvPicPr>
          <p:cNvPr id="7" name="bikecrossing_storyshare" descr="bikecrossing_storyshare">
            <a:hlinkClick r:id="" action="ppaction://media"/>
            <a:extLst>
              <a:ext uri="{FF2B5EF4-FFF2-40B4-BE49-F238E27FC236}">
                <a16:creationId xmlns:a16="http://schemas.microsoft.com/office/drawing/2014/main" id="{4EDECB39-D236-B42F-3DAA-679AE4E88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6290" y="282892"/>
            <a:ext cx="2063516" cy="4485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4"/>
          <p:cNvSpPr/>
          <p:nvPr/>
        </p:nvSpPr>
        <p:spPr>
          <a:xfrm>
            <a:off x="3947532" y="2314575"/>
            <a:ext cx="9144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ts val="3494"/>
              </a:lnSpc>
            </a:pPr>
            <a:r>
              <a:rPr lang="en-US" sz="2500" b="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 &amp; A</a:t>
            </a:r>
            <a:endParaRPr lang="en-US" sz="2496" dirty="0"/>
          </a:p>
        </p:txBody>
      </p:sp>
    </p:spTree>
    <p:extLst>
      <p:ext uri="{BB962C8B-B14F-4D97-AF65-F5344CB8AC3E}">
        <p14:creationId xmlns:p14="http://schemas.microsoft.com/office/powerpoint/2010/main" val="45239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2405786" y="2070259"/>
            <a:ext cx="438912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ts val="7094"/>
              </a:lnSpc>
            </a:pPr>
            <a:r>
              <a:rPr lang="en-US" sz="5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DocScanner</a:t>
            </a:r>
            <a:endParaRPr lang="en-US" sz="5457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92</Words>
  <Application>Microsoft Macintosh PowerPoint</Application>
  <PresentationFormat>On-screen Show (16:9)</PresentationFormat>
  <Paragraphs>44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shenghang zhu</cp:lastModifiedBy>
  <cp:revision>2</cp:revision>
  <dcterms:created xsi:type="dcterms:W3CDTF">2023-06-20T07:53:51Z</dcterms:created>
  <dcterms:modified xsi:type="dcterms:W3CDTF">2023-06-20T12:00:56Z</dcterms:modified>
</cp:coreProperties>
</file>